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3" r:id="rId21"/>
    <p:sldId id="28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5908E-B692-45FA-A275-ADD09638B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9C3DB-A100-4416-A25A-B4617EB2F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A3D5D9-C0E7-43D1-AD34-9E551600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155944-403E-49C6-AEE2-7633F9FD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994EC4-8395-4F27-89D0-8A3909A1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897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2CAAD-DB8B-498D-AC96-9B30A313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9F46EA-2C01-441F-9BA4-897DC8CC7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5DB6B7-3FCC-4DFB-8502-2559473DA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2FDC8A-1AC0-4AFA-AFB4-7B193048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C82E16-F5C2-4846-AB68-B668F1F6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918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B8F8E9-F8C5-4B50-A0FB-1FA18C771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FB46F2-4A1A-4C0F-872F-1CC42BF86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A3860-0D7A-450F-9888-17F4C2F3B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A5121B-9B46-4FA6-8681-A46F8038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87691A-9318-4C1E-87B2-CA14D8F0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030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CFB4E-FA06-4A2E-8485-0C7029CF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9C4BB4-13A5-4610-9173-47FD7F41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0809D-3BCC-4A49-B871-602761D9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B03279-AC5A-4BF5-8B66-B00C7B70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F39516-D4FC-4319-9ED4-A4547942A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85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02040-5ECC-40EE-BC89-948D42270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07AE64-7E34-4068-AA56-D7F3AC4C5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9ADC44-6566-42E7-8066-EAC17AD5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159295-89BD-453F-B2D6-D9BBE6C6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61546C-3302-4829-BEE5-30400C75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413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0A36C-452B-487C-8CF3-F0B9317F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C7922E-8156-494F-A25A-2D3B29B9B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C1ED70-DC35-483B-B673-AEDB93398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58D450-3DDC-4F51-91F1-7A24210D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778167-887C-4290-8557-6222524ED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98E2F3-F13C-42EC-90E7-4BFD322C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157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08DCAE-80D4-4CBA-AB77-328A0C03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B48408-4F67-4C5E-9D9B-077C9047B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022A22-B461-4C21-8E09-40CD1F5D0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3DB4B7-FDFD-4DA9-9113-FF809315C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9B5DC4-75E9-4EC6-950C-5FD01749F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8C08A1E-A0E3-4167-AE92-572A343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80CDDA-7EBA-459F-9B7B-71713065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2ED0F03-0FB9-4105-86B3-8FCA2F08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04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09C50-0BD9-435B-BEBC-31E81E62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DFE4C3D-4B06-4139-8C09-8DA44823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403082-EF11-4516-9B09-3E229054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B32658-E0F4-4E3A-AC84-D4A49C02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70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6D8FC7F-C1A4-4911-AF93-EABE4F72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A285A94-AA45-48B9-915F-96C48186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CEDD11-E23B-4850-AFBE-1431289C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020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E91D7-FF0E-4CD8-99CC-4AB030A3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C10E9A-1D21-41B2-9431-B13483AE7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C516D7-C613-4771-87AA-105C1FB68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9BD6D3-ADF9-4E1D-AF10-1761FD112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F0C966-4548-4C5B-84AD-D9977CBB9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C535B3-E8CA-40D7-9559-DCBAC4FC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782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7D70E-33A1-4720-943C-63324E38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BA6664-C75F-4DF3-9237-130A9E1AE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C7E486-3534-4EFF-A407-5EC722F72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A41356-84DF-48C3-ACC4-D41CA421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0F9325-507C-4406-B111-27869E37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85F85B-DC06-4DCD-B3C8-ABD1D140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125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7AE5604-7CF3-4D79-8A2D-E0C98DD2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1D106F-7F75-40FE-BA7E-FF3B6DF68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1814B3-E22B-4B9D-9497-B36C626A4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DE72D-207D-4DE5-94D3-FED0F18AD742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B2C2C0-DB9D-45F3-8792-845A6CFF5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24E29C-A2C1-426F-9AA2-F1955C0D8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0A901-BDEF-43C1-8C33-AC75D4680D8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271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5D197-D3B0-4AFA-AE92-8D075FD52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8DFEDC-22D1-45CA-953B-524B87B1A2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539EB8-CF7A-40F6-BDFE-0951B06E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4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5ACFA-FAB8-479A-914B-65AA2A5F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ED7EE6-6080-4143-8419-645F49EBC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BB1085-C34A-4720-AB22-0F6A94EB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5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969D2-F678-44C3-88C8-B38B1897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B3A5F4-A41C-4C94-B346-138334A7D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795C77-AB26-45F3-929F-79A63161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72B54-EBC4-44A2-A306-14B8AC0B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61FC2-B2D3-4BA5-88EA-E6ED6C15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A7C527-3CE0-4F04-B705-E109F44C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7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0C5AF-D17B-4A9A-BEA1-F3F8A297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A640A-3337-484A-9158-7536818EA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FDDE11-DDC5-4A98-92CC-447267D2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7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79037-572D-4410-B1B7-CD466C14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643B7-B586-4379-95E9-3A2CCC257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1352F2-2197-4A20-BD73-BA9F7A14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72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CDE90-2E0A-4450-97EE-9AD53F21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B5488B-DBC1-4121-979E-100CF8DCD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C18906-9893-4E54-9BEB-CA80AA30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40FB7-53D9-45EF-B9EC-29472F04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621B9-980D-4BEF-BA96-41EA4FA5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1AFD1F-B083-4035-90F3-2DD4789D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9C3CD-1069-4134-A6F8-E93FFDDB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E667EC-A7AA-4375-AB61-7BC800535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45B1B3-F6D4-47F7-8B7A-B6CAA66A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9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1C8CD-DAFC-415E-9540-263E6FB0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25810B-BFD8-473C-98C0-0CE4CDD2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90318F-A172-47F8-A723-89456093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3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14671-596D-4001-B35D-8825203A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710E5A-CC67-488E-AC9C-9475A4012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3DD995-0F45-48C7-B562-F86EC925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5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FC02C-92CB-4225-A97D-03522FC7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10D2E-61BD-494D-AE55-33837D91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FA35E5-E01E-400F-9A2A-AE270C72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2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164CD-2D74-4213-971B-3B4CCA68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723CB9-5F33-4244-A37C-F1C210ACA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7844ED-14AD-4546-A3AA-1038B415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F7A66-FA44-40E2-978E-638837C7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DE5D52-24A0-4B40-B907-BFCAB0E36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959AE1-1395-42D7-B778-AE5A0E01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99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BB08D-68F1-417C-8230-D6724AF0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destroy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69177A-DAFC-4597-96F0-2DB734022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1" t="20833" r="45469" b="53194"/>
          <a:stretch/>
        </p:blipFill>
        <p:spPr>
          <a:xfrm>
            <a:off x="1285875" y="2733675"/>
            <a:ext cx="2790826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6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CB7E2-5AEF-4912-BBD5-192E4AE1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ED894-2B21-40BF-AE1D-E2F3BD1C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BEB5D9-4DF9-408D-92F2-EBF27D57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58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C4D21-F470-4B96-A913-40378648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13603B-2D3D-4BB4-91DE-CFB671C46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47FD85-434A-44DA-83B0-8BB85B51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33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2F535-7BF8-4349-B6CA-D36E99F7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25F7F9-39BB-4057-80B9-1F4B5575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E7D392-C004-4FB4-A7DB-681D5F96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2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C175B-3695-493E-99CC-DCFADB48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4792CF-2ACA-4EB4-AF8A-302F244C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8F877A-9BC5-4ACC-AE05-6222907F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07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037AD-335E-4502-AC82-9679D3F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29A09D-3C63-4984-8082-23293BF1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B2245F-F611-4043-9D02-1569A76F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19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5FF95-3609-4E36-A1F8-E896EB92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EFCC9-F8FE-4E46-BC01-A11193F00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ABFFFB-8993-4EEC-9F9E-9E1C8E14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17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805A2-E397-484E-AB2C-69CD1609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9A8D6B-E91E-4065-AF52-1871268DA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2684C4-1A79-48B5-9CEB-46BD4A73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0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84EE7-8D51-4DAA-A4D6-550FAC77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3DA28F-C7AA-4362-A24D-8EF604245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17D1DB-1C60-4A82-9B78-0B64B126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6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8EBEA-B29C-4B63-A38A-FD30E224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EC7181-4BA8-4A1B-801F-1D402F8F4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9296D2-C01E-49AD-A1ED-C9F9FBFC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4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262C4-A05C-453D-8469-ADCA3BB4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684672-DFB5-4B3B-99CF-28E35C6C6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D70C4E-2E79-4755-AD70-DC6FBB2C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09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F54D1-9E35-4F6A-B1FA-661862AB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UPDATE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92CA9E-7CA3-4D2B-8C96-1B20385D2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09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F3153-2373-490F-B06C-A7A5D870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DCA17A-1A18-4FA1-8998-118C7C76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97E88B-10BE-4C77-8735-81B450EB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5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A6959C-218F-4D14-8455-B42D36ED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D59AEC-D26A-45E9-AA38-22675EBD9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61D586-E7E9-4394-9E7A-DB60ED9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8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A8C5E-2E34-4782-894E-C0048272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81B2F-AB6D-453C-9236-65F095182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7B7FC1-9164-4B29-94AC-F0C884A4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338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</Words>
  <Application>Microsoft Office PowerPoint</Application>
  <PresentationFormat>Panorámica</PresentationFormat>
  <Paragraphs>2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UPDATE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destroy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2021-10-24T20:48:02Z</dcterms:created>
  <dcterms:modified xsi:type="dcterms:W3CDTF">2021-10-25T00:58:05Z</dcterms:modified>
</cp:coreProperties>
</file>